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28"/>
  </p:notesMasterIdLst>
  <p:sldIdLst>
    <p:sldId id="280" r:id="rId2"/>
    <p:sldId id="279" r:id="rId3"/>
    <p:sldId id="278" r:id="rId4"/>
    <p:sldId id="277" r:id="rId5"/>
    <p:sldId id="274" r:id="rId6"/>
    <p:sldId id="271" r:id="rId7"/>
    <p:sldId id="257" r:id="rId8"/>
    <p:sldId id="270" r:id="rId9"/>
    <p:sldId id="286" r:id="rId10"/>
    <p:sldId id="287" r:id="rId11"/>
    <p:sldId id="289" r:id="rId12"/>
    <p:sldId id="292" r:id="rId13"/>
    <p:sldId id="293" r:id="rId14"/>
    <p:sldId id="294" r:id="rId15"/>
    <p:sldId id="295" r:id="rId16"/>
    <p:sldId id="281" r:id="rId17"/>
    <p:sldId id="265" r:id="rId18"/>
    <p:sldId id="291" r:id="rId19"/>
    <p:sldId id="290" r:id="rId20"/>
    <p:sldId id="272" r:id="rId21"/>
    <p:sldId id="266" r:id="rId22"/>
    <p:sldId id="268" r:id="rId23"/>
    <p:sldId id="269" r:id="rId24"/>
    <p:sldId id="285" r:id="rId25"/>
    <p:sldId id="273" r:id="rId26"/>
    <p:sldId id="29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>
      <p:cViewPr varScale="1">
        <p:scale>
          <a:sx n="59" d="100"/>
          <a:sy n="59" d="100"/>
        </p:scale>
        <p:origin x="134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55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/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/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/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ASP.NET introduced in 2002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8/13/2016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visualstudiogallery.msdn.microsoft.com/9ec27da7-e24b-4d56-8064-fd7e88ac1c4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hyperlink" Target="https://visualstudiogallery.msdn.microsoft.com/1177943e-cfb7-4822-a8a6-e56c7905292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6161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</a:t>
            </a:r>
            <a:r>
              <a:rPr lang="en-US" dirty="0" err="1"/>
              <a:t>IoC</a:t>
            </a:r>
            <a:r>
              <a:rPr lang="en-US" dirty="0"/>
              <a:t>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</a:t>
            </a:r>
            <a:r>
              <a:rPr lang="en-US" dirty="0" err="1"/>
              <a:t>IoC</a:t>
            </a:r>
            <a:r>
              <a:rPr lang="en-US" dirty="0"/>
              <a:t>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Strongly-typed </a:t>
            </a:r>
            <a:r>
              <a:rPr lang="en-US" dirty="0" err="1"/>
              <a:t>IOptions</a:t>
            </a:r>
            <a:r>
              <a:rPr lang="en-US" dirty="0"/>
              <a:t>&lt;POCO&gt;</a:t>
            </a:r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IConfiguration.GetValue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&lt;.</a:t>
            </a:r>
            <a:r>
              <a:rPr lang="en-US" dirty="0" err="1">
                <a:sym typeface="Wingdings" panose="05000000000000000000" pitchFamily="2" charset="2"/>
              </a:rPr>
              <a:t>sln_folder</a:t>
            </a:r>
            <a:r>
              <a:rPr lang="en-US" dirty="0">
                <a:sym typeface="Wingdings" panose="05000000000000000000" pitchFamily="2" charset="2"/>
              </a:rPr>
              <a:t>&gt;\packages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6943723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</a:t>
            </a:r>
            <a:r>
              <a:rPr lang="en-US" dirty="0" err="1"/>
              <a:t>Minification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</a:t>
            </a:r>
            <a:r>
              <a:rPr lang="en-US" dirty="0" err="1"/>
              <a:t>Minification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Bundler &amp; </a:t>
            </a:r>
            <a:r>
              <a:rPr lang="en-US" dirty="0" err="1">
                <a:hlinkClick r:id="rId2"/>
              </a:rPr>
              <a:t>Minifier</a:t>
            </a:r>
            <a:r>
              <a:rPr lang="en-US" dirty="0">
                <a:hlinkClick r:id="rId2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r>
              <a:rPr lang="en-US" sz="2200" dirty="0"/>
              <a:t>/slide-decks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Debugging not currently supported</a:t>
            </a:r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1788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56822" y="4617126"/>
            <a:ext cx="3983011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2496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65580" y="3119566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66958" y="268219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40391" y="3111724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.NET Portability Analyzer</a:t>
            </a:r>
            <a:endParaRPr lang="en-US" dirty="0"/>
          </a:p>
          <a:p>
            <a:r>
              <a:rPr lang="en-US" dirty="0">
                <a:hlinkClick r:id="rId3"/>
              </a:rPr>
              <a:t>I Can Has 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2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</a:t>
            </a:r>
            <a:r>
              <a:rPr lang="en-US" dirty="0" err="1"/>
              <a:t>IoC</a:t>
            </a:r>
            <a:r>
              <a:rPr lang="en-US" dirty="0"/>
              <a:t> Container</a:t>
            </a:r>
            <a:br>
              <a:rPr lang="en-US" dirty="0"/>
            </a:br>
            <a:r>
              <a:rPr lang="en-US" sz="2400" dirty="0"/>
              <a:t>Construction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1492</TotalTime>
  <Words>800</Words>
  <Application>Microsoft Office PowerPoint</Application>
  <PresentationFormat>Widescreen</PresentationFormat>
  <Paragraphs>285</Paragraphs>
  <Slides>26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Segoe UI Light</vt:lpstr>
      <vt:lpstr>Wingdings</vt:lpstr>
      <vt:lpstr>Office Theme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Assembly Portability</vt:lpstr>
      <vt:lpstr>Dependency Injection</vt:lpstr>
      <vt:lpstr>Native IoC Container Construction Injection</vt:lpstr>
      <vt:lpstr>Autofac Constructor Injection</vt:lpstr>
      <vt:lpstr>3rd Party DI Frameworks</vt:lpstr>
      <vt:lpstr>App Settings</vt:lpstr>
      <vt:lpstr>XML is Abandoned for JSON</vt:lpstr>
      <vt:lpstr>Retrieving App Settings Option 1</vt:lpstr>
      <vt:lpstr>Retrieving App Settings Option 2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288</cp:revision>
  <dcterms:created xsi:type="dcterms:W3CDTF">2016-07-13T16:00:36Z</dcterms:created>
  <dcterms:modified xsi:type="dcterms:W3CDTF">2016-08-14T04:43:18Z</dcterms:modified>
</cp:coreProperties>
</file>